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Web </a:t>
            </a:r>
            <a:r>
              <a:rPr lang="en-US" altLang="zh-CN" b="1" dirty="0" smtClean="0"/>
              <a:t>P</a:t>
            </a:r>
            <a:r>
              <a:rPr lang="en-US" b="1" dirty="0" smtClean="0"/>
              <a:t>age Design</a:t>
            </a:r>
            <a:br>
              <a:rPr lang="en-US" b="1" dirty="0" smtClean="0"/>
            </a:br>
            <a:r>
              <a:rPr lang="en-US" sz="3600" b="1" dirty="0" smtClean="0"/>
              <a:t>(RWD)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姓</a:t>
            </a:r>
            <a:r>
              <a:rPr lang="zh-CN" altLang="en-US" dirty="0" smtClean="0"/>
              <a:t>名：林宇駿</a:t>
            </a:r>
            <a:endParaRPr lang="en-US" altLang="zh-CN" dirty="0" smtClean="0"/>
          </a:p>
          <a:p>
            <a:r>
              <a:rPr lang="zh-CN" altLang="en-US" dirty="0"/>
              <a:t>班</a:t>
            </a:r>
            <a:r>
              <a:rPr lang="zh-CN" altLang="en-US" dirty="0" smtClean="0"/>
              <a:t>級：資工二</a:t>
            </a:r>
            <a:endParaRPr lang="en-US" altLang="zh-CN" dirty="0" smtClean="0"/>
          </a:p>
          <a:p>
            <a:r>
              <a:rPr lang="zh-CN" altLang="en-US" dirty="0" smtClean="0"/>
              <a:t>學號： </a:t>
            </a:r>
            <a:r>
              <a:rPr lang="en-US" altLang="zh-CN" dirty="0" smtClean="0"/>
              <a:t>106590053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7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949" y="946037"/>
            <a:ext cx="5508539" cy="1303867"/>
          </a:xfrm>
        </p:spPr>
        <p:txBody>
          <a:bodyPr/>
          <a:lstStyle/>
          <a:p>
            <a:r>
              <a:rPr lang="en-US" dirty="0" smtClean="0"/>
              <a:t>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3" y="661737"/>
            <a:ext cx="3735421" cy="5333917"/>
          </a:xfrm>
        </p:spPr>
      </p:pic>
      <p:sp>
        <p:nvSpPr>
          <p:cNvPr id="5" name="TextBox 4"/>
          <p:cNvSpPr txBox="1"/>
          <p:nvPr/>
        </p:nvSpPr>
        <p:spPr>
          <a:xfrm>
            <a:off x="5313948" y="3501188"/>
            <a:ext cx="550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讓使用者可以簡單地切換菜單，并菜單的適當位置能讓使用者快速地、清楚地瀏覽菜單內容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6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032" y="982132"/>
            <a:ext cx="6312566" cy="1303867"/>
          </a:xfrm>
        </p:spPr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982132"/>
            <a:ext cx="2939715" cy="5077447"/>
          </a:xfrm>
        </p:spPr>
      </p:pic>
      <p:sp>
        <p:nvSpPr>
          <p:cNvPr id="5" name="TextBox 4"/>
          <p:cNvSpPr txBox="1"/>
          <p:nvPr/>
        </p:nvSpPr>
        <p:spPr>
          <a:xfrm>
            <a:off x="4584032" y="333618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調整內容的位置，使內容看起來不那麼擁擠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8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620" y="982132"/>
            <a:ext cx="7611977" cy="1303867"/>
          </a:xfrm>
        </p:spPr>
        <p:txBody>
          <a:bodyPr/>
          <a:lstStyle/>
          <a:p>
            <a:r>
              <a:rPr lang="en-US" altLang="zh-CN" dirty="0" smtClean="0"/>
              <a:t>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982132"/>
            <a:ext cx="1784683" cy="5129910"/>
          </a:xfrm>
        </p:spPr>
      </p:pic>
      <p:sp>
        <p:nvSpPr>
          <p:cNvPr id="7" name="TextBox 6"/>
          <p:cNvSpPr txBox="1"/>
          <p:nvPr/>
        </p:nvSpPr>
        <p:spPr>
          <a:xfrm>
            <a:off x="3284620" y="3318487"/>
            <a:ext cx="377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將菜單改成豎狀呈現，讓使用者清楚地瀏覽菜單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97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</TotalTime>
  <Words>102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方正舒体</vt:lpstr>
      <vt:lpstr>Arial</vt:lpstr>
      <vt:lpstr>Garamond</vt:lpstr>
      <vt:lpstr>Organic</vt:lpstr>
      <vt:lpstr>Web Page Design (RWD)</vt:lpstr>
      <vt:lpstr>L</vt:lpstr>
      <vt:lpstr>M</vt:lpstr>
      <vt:lpstr>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Design (RWD)</dc:title>
  <dc:creator>user</dc:creator>
  <cp:lastModifiedBy>user</cp:lastModifiedBy>
  <cp:revision>2</cp:revision>
  <dcterms:created xsi:type="dcterms:W3CDTF">2019-06-01T12:40:37Z</dcterms:created>
  <dcterms:modified xsi:type="dcterms:W3CDTF">2019-06-01T12:52:03Z</dcterms:modified>
</cp:coreProperties>
</file>